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7"/>
  </p:notesMasterIdLst>
  <p:handoutMasterIdLst>
    <p:handoutMasterId r:id="rId18"/>
  </p:handoutMasterIdLst>
  <p:sldIdLst>
    <p:sldId id="376" r:id="rId3"/>
    <p:sldId id="380" r:id="rId4"/>
    <p:sldId id="396" r:id="rId5"/>
    <p:sldId id="393" r:id="rId6"/>
    <p:sldId id="394" r:id="rId7"/>
    <p:sldId id="395" r:id="rId8"/>
    <p:sldId id="381" r:id="rId9"/>
    <p:sldId id="386" r:id="rId10"/>
    <p:sldId id="387" r:id="rId11"/>
    <p:sldId id="389" r:id="rId12"/>
    <p:sldId id="390" r:id="rId13"/>
    <p:sldId id="391" r:id="rId14"/>
    <p:sldId id="392" r:id="rId15"/>
    <p:sldId id="384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3946" autoAdjust="0"/>
  </p:normalViewPr>
  <p:slideViewPr>
    <p:cSldViewPr snapToGrid="0" showGuides="1">
      <p:cViewPr varScale="1">
        <p:scale>
          <a:sx n="89" d="100"/>
          <a:sy n="89" d="100"/>
        </p:scale>
        <p:origin x="1050" y="8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01/05/2022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egnaposto immagine diapositiva 1">
            <a:extLst>
              <a:ext uri="{FF2B5EF4-FFF2-40B4-BE49-F238E27FC236}">
                <a16:creationId xmlns:a16="http://schemas.microsoft.com/office/drawing/2014/main" id="{9520D473-EDE0-A9C7-23AF-76E34B99FB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Segnaposto note 2">
            <a:extLst>
              <a:ext uri="{FF2B5EF4-FFF2-40B4-BE49-F238E27FC236}">
                <a16:creationId xmlns:a16="http://schemas.microsoft.com/office/drawing/2014/main" id="{8236C7B3-7E38-3385-9332-6F6E16981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7412" name="Segnaposto numero diapositiva 3">
            <a:extLst>
              <a:ext uri="{FF2B5EF4-FFF2-40B4-BE49-F238E27FC236}">
                <a16:creationId xmlns:a16="http://schemas.microsoft.com/office/drawing/2014/main" id="{FC9EE714-8BA4-59DF-E71D-D3B50537B6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3EE1FE-B692-4F36-90FE-C8109292C757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2CA85641-4582-BF50-343F-12C39259E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A16ED64B-395B-EC70-0CFB-0C81C6237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DBECCAE-9878-6DC0-1011-9CBAA575CC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7AF894-4197-442F-82CE-3826E39CCE2D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4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6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7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github.com/opencv/opencv_3rdparty/blob/dnn_samples_face_detector_20170830/res10_300x300_ssd_iter_140000.caffemodel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Complete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asellaDiTesto 8">
            <a:extLst>
              <a:ext uri="{FF2B5EF4-FFF2-40B4-BE49-F238E27FC236}">
                <a16:creationId xmlns:a16="http://schemas.microsoft.com/office/drawing/2014/main" id="{E72DEF95-7B4D-3363-3410-2324D9888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1113"/>
            <a:ext cx="5003800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Conclusion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3E1582-1930-28CB-2ED4-4F58009D355C}"/>
              </a:ext>
            </a:extLst>
          </p:cNvPr>
          <p:cNvSpPr txBox="1"/>
          <p:nvPr/>
        </p:nvSpPr>
        <p:spPr>
          <a:xfrm flipH="1">
            <a:off x="773113" y="1441450"/>
            <a:ext cx="6483350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We’ve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created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 model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very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good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accuracy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works under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several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conditions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Different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types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of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masks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Facial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occlusion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388" name="Immagine 3">
            <a:extLst>
              <a:ext uri="{FF2B5EF4-FFF2-40B4-BE49-F238E27FC236}">
                <a16:creationId xmlns:a16="http://schemas.microsoft.com/office/drawing/2014/main" id="{E132D800-E220-591A-E914-BB3BEB32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2011363"/>
            <a:ext cx="3600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C8ACA1B1-2504-EE57-2039-34864E5B7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179513"/>
            <a:ext cx="68294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Coronavirus disease (COVID-19) has significantly affected the daily life activities of people globally.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prevent the spread of COVID-19, the World Health Organization has recommended people to wear face masks in public places. Manual inspection of people for wearing face masks in public places is a challenging task.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it-IT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CasellaDiTesto 8">
            <a:extLst>
              <a:ext uri="{FF2B5EF4-FFF2-40B4-BE49-F238E27FC236}">
                <a16:creationId xmlns:a16="http://schemas.microsoft.com/office/drawing/2014/main" id="{F1498C47-6C0B-D9A1-DAB8-B74A97639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Introduction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t-IT" altLang="it-IT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316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id="{594352AC-97A8-D6C9-7ABE-7D5081FE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2571750"/>
            <a:ext cx="2773362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CasellaDiTesto 1">
            <a:extLst>
              <a:ext uri="{FF2B5EF4-FFF2-40B4-BE49-F238E27FC236}">
                <a16:creationId xmlns:a16="http://schemas.microsoft.com/office/drawing/2014/main" id="{9F225134-71D8-EE5D-E887-DB3D36C80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3009900"/>
            <a:ext cx="4291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For this reason we’ve developed a system capable of detecting people not wearing face masks in a simple and autonomous way using </a:t>
            </a:r>
            <a:r>
              <a:rPr kumimoji="0" lang="en-GB" altLang="it-IT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deep learning</a:t>
            </a:r>
            <a: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en-GB" altLang="it-IT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openCV</a:t>
            </a:r>
            <a: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libraries.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altLang="it-IT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it-IT" altLang="it-IT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/>
          </a:p>
          <a:p>
            <a:pPr eaLnBrk="1" hangingPunct="1"/>
            <a:r>
              <a:rPr lang="it-IT" altLang="it-IT" sz="1600" b="0"/>
              <a:t>Two main classes :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 mask (1914 samples)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without mask (1918 samples)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/>
          </a:p>
          <a:p>
            <a:pPr eaLnBrk="1" hangingPunct="1"/>
            <a:r>
              <a:rPr lang="it-IT" altLang="it-IT" sz="1600" b="0"/>
              <a:t>Different persons for the two classes!!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10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555</Words>
  <Application>Microsoft Office PowerPoint</Application>
  <PresentationFormat>Presentazione su schermo (16:9)</PresentationFormat>
  <Paragraphs>108</Paragraphs>
  <Slides>14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5_Struttura predefinita</vt:lpstr>
      <vt:lpstr>6_Struttura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D'Antimo Simone</cp:lastModifiedBy>
  <cp:revision>321</cp:revision>
  <cp:lastPrinted>2017-10-24T09:43:22Z</cp:lastPrinted>
  <dcterms:created xsi:type="dcterms:W3CDTF">2007-03-01T10:31:45Z</dcterms:created>
  <dcterms:modified xsi:type="dcterms:W3CDTF">2022-05-01T07:29:28Z</dcterms:modified>
</cp:coreProperties>
</file>